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9" r:id="rId4"/>
    <p:sldId id="263" r:id="rId5"/>
    <p:sldId id="258" r:id="rId6"/>
    <p:sldId id="264" r:id="rId7"/>
    <p:sldId id="257" r:id="rId8"/>
    <p:sldId id="260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BF0B2-7BE6-4F55-98AF-0C572F224C68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0C6C9B-507A-4B12-A522-E0FFE801B3E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BF0B2-7BE6-4F55-98AF-0C572F224C68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6C9B-507A-4B12-A522-E0FFE801B3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BF0B2-7BE6-4F55-98AF-0C572F224C68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6C9B-507A-4B12-A522-E0FFE801B3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BF0B2-7BE6-4F55-98AF-0C572F224C68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6C9B-507A-4B12-A522-E0FFE801B3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BF0B2-7BE6-4F55-98AF-0C572F224C68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6C9B-507A-4B12-A522-E0FFE801B3E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BF0B2-7BE6-4F55-98AF-0C572F224C68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6C9B-507A-4B12-A522-E0FFE801B3E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BF0B2-7BE6-4F55-98AF-0C572F224C68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6C9B-507A-4B12-A522-E0FFE801B3E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BF0B2-7BE6-4F55-98AF-0C572F224C68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6C9B-507A-4B12-A522-E0FFE801B3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BF0B2-7BE6-4F55-98AF-0C572F224C68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6C9B-507A-4B12-A522-E0FFE801B3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BF0B2-7BE6-4F55-98AF-0C572F224C68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6C9B-507A-4B12-A522-E0FFE801B3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BF0B2-7BE6-4F55-98AF-0C572F224C68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6C9B-507A-4B12-A522-E0FFE801B3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AABF0B2-7BE6-4F55-98AF-0C572F224C68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60C6C9B-507A-4B12-A522-E0FFE801B3E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7772400" cy="1470025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Требования к подготовке презентации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3645024"/>
            <a:ext cx="6400800" cy="17526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внешних источников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88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8888"/>
            <a:ext cx="8417500" cy="628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09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88640"/>
            <a:ext cx="8334543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260648"/>
            <a:ext cx="8221025" cy="6048672"/>
          </a:xfrm>
        </p:spPr>
      </p:pic>
    </p:spTree>
    <p:extLst>
      <p:ext uri="{BB962C8B-B14F-4D97-AF65-F5344CB8AC3E}">
        <p14:creationId xmlns:p14="http://schemas.microsoft.com/office/powerpoint/2010/main" val="2810751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06" y="205020"/>
            <a:ext cx="8589394" cy="643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19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9104"/>
            <a:ext cx="8568952" cy="610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95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87" y="188640"/>
            <a:ext cx="8574585" cy="642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11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97" y="404664"/>
            <a:ext cx="9189797" cy="5721499"/>
          </a:xfrm>
        </p:spPr>
      </p:pic>
    </p:spTree>
    <p:extLst>
      <p:ext uri="{BB962C8B-B14F-4D97-AF65-F5344CB8AC3E}">
        <p14:creationId xmlns:p14="http://schemas.microsoft.com/office/powerpoint/2010/main" val="3448810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" y="146900"/>
            <a:ext cx="9033493" cy="6711100"/>
          </a:xfrm>
        </p:spPr>
      </p:pic>
    </p:spTree>
    <p:extLst>
      <p:ext uri="{BB962C8B-B14F-4D97-AF65-F5344CB8AC3E}">
        <p14:creationId xmlns:p14="http://schemas.microsoft.com/office/powerpoint/2010/main" val="3885617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298223" cy="6202922"/>
          </a:xfrm>
        </p:spPr>
      </p:pic>
    </p:spTree>
    <p:extLst>
      <p:ext uri="{BB962C8B-B14F-4D97-AF65-F5344CB8AC3E}">
        <p14:creationId xmlns:p14="http://schemas.microsoft.com/office/powerpoint/2010/main" val="12069824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15</TotalTime>
  <Words>7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Исполнительная</vt:lpstr>
      <vt:lpstr>Требования к подготовке презентации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Требования к подготовке презентации</dc:title>
  <dc:creator>Anna</dc:creator>
  <cp:lastModifiedBy>Anna</cp:lastModifiedBy>
  <cp:revision>2</cp:revision>
  <dcterms:created xsi:type="dcterms:W3CDTF">2025-03-30T06:00:35Z</dcterms:created>
  <dcterms:modified xsi:type="dcterms:W3CDTF">2025-03-30T06:15:37Z</dcterms:modified>
</cp:coreProperties>
</file>