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0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2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4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6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2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1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3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6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0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1325-D5BE-41E7-97AE-7F61D8B540BA}" type="datetimeFigureOut">
              <a:rPr lang="ru-RU" smtClean="0"/>
              <a:t>06.08.2024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6A56-7ED8-499F-9F57-0CC2E7C6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47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Кодирование информации: виды и способы кодирования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7632848" cy="17526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Кодирование информации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 трансформация информации из одной формы в другую, более удобную для ее передачи, обработки, хранения с помощью некоторого кода.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кодирования 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кодирования информации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это комплекс правил и закономерностей, обозначения данных в виде определенного кода.</a:t>
            </a: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это система знаков, символов, которые необходимы для передачи данных, это закономерность отражения одного комплекта знаков в другом.</a:t>
            </a: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Двоичный код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это вариант передачи, хранения, представления информации с применением 2 вариантов знаков — 0 и 1, который применяется в вычислительной технике.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Двоичное кодирование информации возможно с помощью кода различной длины, при этом число знаков в коде зависит от представленной закодированной информации.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в двоичной системе кодируется с помощью бита.</a:t>
            </a:r>
          </a:p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Бит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это символ кодирования информации, цифра в двоичной системе: 0 или 1.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 бит может закодировать только два варианта значений: 0 или 1.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Два бита могут быть кодом уже для четырех вариантов: 01, 10, 00, 11.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Три бита могут кодировать 8 значений: 001, 010, 100, 101, 111, 110, 011.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так далее. Увеличение количества битов соответственно увеличивает количество вариантов значений, которые можно закодировать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746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и способы кодирования информации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способы кодирования информации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числовой — это кодирование данных при помощи чисел</a:t>
            </a:r>
          </a:p>
          <a:p>
            <a:pPr marL="0" indent="357188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графический способ — это запись информации на устройстве при помощи значков, рисунков, линий</a:t>
            </a:r>
          </a:p>
          <a:p>
            <a:pPr marL="0" indent="357188">
              <a:spcBef>
                <a:spcPts val="0"/>
              </a:spcBef>
              <a:buNone/>
              <a:tabLst>
                <a:tab pos="620713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символьный — данные кодируются при помощи символов, которые использованы для написания исходного текста.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8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основным видам кодирования данных относят: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Кодирование цвета.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	Кодировка текстовой информации.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	Кодировка числовых данных.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	Кодировка графики.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	Кодирование видеозаписи.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	Кодирование </a:t>
            </a:r>
            <a:r>
              <a:rPr lang="ru-RU" dirty="0" smtClean="0"/>
              <a:t>звуковой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4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Векторная техника передачи изображения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графика с применением чертежных элементов, она создается при помощи компьютерной техники, активно применяется в создании дизайн-проектов, графическом оформлении и создании макетов, схем, рекламных изображений, плакатов и т. 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Кодирование звуковой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435280" cy="4525963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Амплитуда колебаний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величина, которая показывает отклонение состояния воздуха от начальной формы при каждом колебании. </a:t>
            </a:r>
          </a:p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показатель мы называем громкость звука.</a:t>
            </a:r>
          </a:p>
          <a:p>
            <a:pPr marL="0" indent="357188" algn="just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Частота колебаний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количество отклонений воздуха от исходного состояния, которое происходит за определенный период времени. </a:t>
            </a:r>
          </a:p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 величина для человека как высота, тональность звукового сигнала.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9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0" indent="263525" algn="just">
              <a:buNone/>
            </a:pPr>
            <a:r>
              <a:rPr lang="ru-RU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Глубина кодирования звука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 — это число битов, которые применяются для кодирования каждого отрезка звуковой волны при дискретизации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352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Современные звуковые карты имеют 16-битную глубину кодировки.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3525"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звукозаписи имеет зависимость от величины битов, используемых компьютерной техникой для кодировки каждого участка звука, который получился после дискретизации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3525" algn="just">
              <a:buNone/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0" indent="263525" algn="just">
              <a:buNone/>
            </a:pPr>
            <a:r>
              <a:rPr lang="ru-RU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Частота дискретизации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 — это количество изменений уровня звука в определенный промежуток времени.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9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Кодирование видеозаписи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Кодирование информации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процесс преобразования данных из начальной формы в более удобную для передачи, хранения, воспроизведения, обработки. </a:t>
            </a:r>
          </a:p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 тема актуальна, изучается на уроках информатики, знание основ кодирования информации дает возможность понять, как осуществляется хранение, воспроизведение передача различной информации с помощью компьютерной техники.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47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Кодирование информации: виды и способы кодирования</vt:lpstr>
      <vt:lpstr>Системы кодирования информации</vt:lpstr>
      <vt:lpstr>Виды и способы кодирования информации</vt:lpstr>
      <vt:lpstr>К основным видам кодирования данных относят: </vt:lpstr>
      <vt:lpstr>Презентация PowerPoint</vt:lpstr>
      <vt:lpstr>Кодирование звуковой информации</vt:lpstr>
      <vt:lpstr>Презентация PowerPoint</vt:lpstr>
      <vt:lpstr>Кодирование видеозаписи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информации: виды и способы кодирования</dc:title>
  <dc:creator>Anna</dc:creator>
  <cp:lastModifiedBy>Anna</cp:lastModifiedBy>
  <cp:revision>3</cp:revision>
  <dcterms:created xsi:type="dcterms:W3CDTF">2024-08-06T12:09:03Z</dcterms:created>
  <dcterms:modified xsi:type="dcterms:W3CDTF">2024-08-06T12:29:32Z</dcterms:modified>
</cp:coreProperties>
</file>