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3" r:id="rId4"/>
    <p:sldId id="264" r:id="rId5"/>
    <p:sldId id="265" r:id="rId6"/>
    <p:sldId id="258" r:id="rId7"/>
    <p:sldId id="259" r:id="rId8"/>
    <p:sldId id="260" r:id="rId9"/>
    <p:sldId id="266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5" autoAdjust="0"/>
  </p:normalViewPr>
  <p:slideViewPr>
    <p:cSldViewPr snapToGrid="0">
      <p:cViewPr varScale="1">
        <p:scale>
          <a:sx n="63" d="100"/>
          <a:sy n="63" d="100"/>
        </p:scale>
        <p:origin x="-91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46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57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40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87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06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8502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00731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2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0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87251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6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8716615-3EFE-4316-97A6-2DF83C86285A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052285-EE82-4AC6-AC36-053FB16418E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79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-адреса. Маска сети.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83823" y="5870454"/>
            <a:ext cx="9144000" cy="1655762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Липов Егор 11А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1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831219"/>
            <a:ext cx="11684000" cy="4337351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Изучать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-адреса может быть очень полезно для выпускников 11 классов. Они часто встречаются на экзамене и могут вызвать трудности у человека незнакомого с ними.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-адреса не составят труда для тех, кто хорошо знает теорию по ним и разбирал задачи, связанные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ними.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Итак, выпускник должен знать, как строиться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-адрес, маска сети, что такое узел сети, уметь переводить из десятичной системы счисления в двоичную и обратно, складывать и вычитать в двоичной системе счисления. Этих знаний вполне достаточно, чтобы решать задачи на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-адреса в ЕГЭ.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4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0373" y="2555018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32820"/>
            <a:ext cx="10058400" cy="402336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84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883920"/>
            <a:ext cx="10058400" cy="474133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Цели: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Изучить методы решения задач связанных 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-адресами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выявления наиболее эффективного способа решения.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Согласно поставленной цели были определены следующие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Изучить методики решения задач в литературе.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Ознакомиться с видами задач по изучаемой теме.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Рассмотреть способы решения задач на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-адреса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маски сети.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 Создать краткое пособие по решению задач по изучаемой теме.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5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6" y="1845734"/>
            <a:ext cx="11698514" cy="402336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IP-адрес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адрес, используемый узлом на сетевом уровне. Он имеет иерархическую структуру.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состоит из 4 битов – октетов. Строится каждый октет как двоичная запись, состоящая из 8 символов.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адрес 192.233.44.12 будет выглядеть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11000001.11101001.00101100.00001100.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70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Маска Сети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Маска Сети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числовая последовательность также состоящая из 4 октетов. В маске всегда сначала идут единицы, а потом нули.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Например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маска 255.255.192.0 в двоичной записи выглядит как 11111111.11111111.11100000.00000000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Вот пример построения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и Маски сети в двоичной и десятичной системе счисления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4" name="Рисунок 3" descr="https://habrastorage.org/files/e79/1ed/42b/e791ed42ba98451ca67d4f992c74a2f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324" y="3889829"/>
            <a:ext cx="9333048" cy="1538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58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зла. Нахождение маски сети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32229" y="1860248"/>
                <a:ext cx="11771085" cy="4023360"/>
              </a:xfrm>
            </p:spPr>
            <p:txBody>
              <a:bodyPr>
                <a:noAutofit/>
              </a:bodyPr>
              <a:lstStyle/>
              <a:p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Адрес узла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— это последовательность которая отвечает за адрес компьютера в сети. Она является частью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IP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-адреса, находящейся под нулями маски. Например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мы видим нулям маски соответствует 0110000001100 что в десятичной системе счисления равно 3084.</a:t>
                </a:r>
              </a:p>
              <a:p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Стоит также отметить, что количество доступных адресов в сети равно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количество нулей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маски.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229" y="1860248"/>
                <a:ext cx="11771085" cy="4023360"/>
              </a:xfrm>
              <a:blipFill rotWithShape="1">
                <a:blip r:embed="rId2"/>
                <a:stretch>
                  <a:fillRect l="-1554" t="-2121" r="-1554" b="-1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28" y="2626377"/>
            <a:ext cx="9154129" cy="15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9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43911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743" y="1030514"/>
            <a:ext cx="11829143" cy="55880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маска подсети 255.255.252.0 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-адрес компьютера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226.185.90.130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номер компьютера в сети равен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компьютера в сети равен адресу узла, то есть нулям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маски. Первые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октета маски – единицы, следовательно, первые октеты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-адреса нам не нужны. Число 252 равно 11111100 в двоичной системе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счисления. Составим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таблицу: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работаем с 3 и 4 октетом. Адрес компьютера в сети соответствует нулям маски.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мы видим, нулям маски соответствует 1010000010, что равно 642 в десятичной системе счисления. 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Ответ 642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576049"/>
              </p:ext>
            </p:extLst>
          </p:nvPr>
        </p:nvGraphicFramePr>
        <p:xfrm>
          <a:off x="357051" y="2873828"/>
          <a:ext cx="6871062" cy="1119127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374069">
                  <a:extLst>
                    <a:ext uri="{9D8B030D-6E8A-4147-A177-3AD203B41FA5}">
                      <a16:colId xmlns="" xmlns:a16="http://schemas.microsoft.com/office/drawing/2014/main" val="2651079678"/>
                    </a:ext>
                  </a:extLst>
                </a:gridCol>
                <a:gridCol w="1374069">
                  <a:extLst>
                    <a:ext uri="{9D8B030D-6E8A-4147-A177-3AD203B41FA5}">
                      <a16:colId xmlns="" xmlns:a16="http://schemas.microsoft.com/office/drawing/2014/main" val="3432039837"/>
                    </a:ext>
                  </a:extLst>
                </a:gridCol>
                <a:gridCol w="1374069">
                  <a:extLst>
                    <a:ext uri="{9D8B030D-6E8A-4147-A177-3AD203B41FA5}">
                      <a16:colId xmlns="" xmlns:a16="http://schemas.microsoft.com/office/drawing/2014/main" val="4194250947"/>
                    </a:ext>
                  </a:extLst>
                </a:gridCol>
                <a:gridCol w="1374069">
                  <a:extLst>
                    <a:ext uri="{9D8B030D-6E8A-4147-A177-3AD203B41FA5}">
                      <a16:colId xmlns="" xmlns:a16="http://schemas.microsoft.com/office/drawing/2014/main" val="3671400194"/>
                    </a:ext>
                  </a:extLst>
                </a:gridCol>
                <a:gridCol w="1374786">
                  <a:extLst>
                    <a:ext uri="{9D8B030D-6E8A-4147-A177-3AD203B41FA5}">
                      <a16:colId xmlns="" xmlns:a16="http://schemas.microsoft.com/office/drawing/2014/main" val="3290242734"/>
                    </a:ext>
                  </a:extLst>
                </a:gridCol>
              </a:tblGrid>
              <a:tr h="420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Маска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11111111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11111111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11111100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00000000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67256746"/>
                  </a:ext>
                </a:extLst>
              </a:tr>
              <a:tr h="698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IP-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первых двух октетов не используется 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01011010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10000010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84952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88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19629" y="0"/>
                <a:ext cx="10515600" cy="5806466"/>
              </a:xfrm>
            </p:spPr>
            <p:txBody>
              <a:bodyPr>
                <a:noAutofit/>
              </a:bodyPr>
              <a:lstStyle/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№2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некоторой подсети используется маска 255.255.255.192. Сколько различных адресов компьютеров теоретически допускает эта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маска, если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адреса не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используется?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доступных адресов в сети равно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количество нулей в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маске.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Составим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таблицу двоичной записи маски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мы видим в маске последние шесть нулей. Соответственно адресов будет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степени минус два адреса указанных в условии. </a:t>
                </a:r>
              </a:p>
              <a:p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 62.</a:t>
                </a:r>
              </a:p>
              <a:p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629" y="0"/>
                <a:ext cx="10515600" cy="5806466"/>
              </a:xfrm>
              <a:blipFill rotWithShape="1">
                <a:blip r:embed="rId2"/>
                <a:stretch>
                  <a:fillRect l="-1159" t="-17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04308"/>
              </p:ext>
            </p:extLst>
          </p:nvPr>
        </p:nvGraphicFramePr>
        <p:xfrm>
          <a:off x="857712" y="2278742"/>
          <a:ext cx="8402401" cy="169157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164551">
                  <a:extLst>
                    <a:ext uri="{9D8B030D-6E8A-4147-A177-3AD203B41FA5}">
                      <a16:colId xmlns="" xmlns:a16="http://schemas.microsoft.com/office/drawing/2014/main" val="3856703306"/>
                    </a:ext>
                  </a:extLst>
                </a:gridCol>
                <a:gridCol w="1559259">
                  <a:extLst>
                    <a:ext uri="{9D8B030D-6E8A-4147-A177-3AD203B41FA5}">
                      <a16:colId xmlns="" xmlns:a16="http://schemas.microsoft.com/office/drawing/2014/main" val="41657836"/>
                    </a:ext>
                  </a:extLst>
                </a:gridCol>
                <a:gridCol w="1559259">
                  <a:extLst>
                    <a:ext uri="{9D8B030D-6E8A-4147-A177-3AD203B41FA5}">
                      <a16:colId xmlns="" xmlns:a16="http://schemas.microsoft.com/office/drawing/2014/main" val="3323486143"/>
                    </a:ext>
                  </a:extLst>
                </a:gridCol>
                <a:gridCol w="1559259">
                  <a:extLst>
                    <a:ext uri="{9D8B030D-6E8A-4147-A177-3AD203B41FA5}">
                      <a16:colId xmlns="" xmlns:a16="http://schemas.microsoft.com/office/drawing/2014/main" val="2477029205"/>
                    </a:ext>
                  </a:extLst>
                </a:gridCol>
                <a:gridCol w="1560073">
                  <a:extLst>
                    <a:ext uri="{9D8B030D-6E8A-4147-A177-3AD203B41FA5}">
                      <a16:colId xmlns="" xmlns:a16="http://schemas.microsoft.com/office/drawing/2014/main" val="1060894135"/>
                    </a:ext>
                  </a:extLst>
                </a:gridCol>
              </a:tblGrid>
              <a:tr h="867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Маска в 10 системе счисления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92948730"/>
                  </a:ext>
                </a:extLst>
              </a:tr>
              <a:tr h="713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Маска в 2 системе счисления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11111111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11111111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11111111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11000000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83013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0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6" y="377372"/>
            <a:ext cx="11538857" cy="60669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узла 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-адресом 57.179.208.27 адрес сети равен 57.179.192.0. Каково наибольшее возможное количество единиц в разрядах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маски?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адрес сети получается в результате применения поразрядной конъюнкции к заданному IP-адресу узла и маске, то получим: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255.255.?.? – маска +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57.179.208.27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-адрес =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57.179.192.0 – адрес сети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первые два байта слева в IP-адресе узла и адресе сети совпадают, значит, в маске для получения такого результата при поразрядной конъюнкции в двоичной системе должны быть все единицы.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255(10) = 11111111(2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найти оставшиеся два байта маски, необходимо перевести соответствующие байты в IP-адресе и адресе сети в 2-ю систему счисления. Сделаем это: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208(10) = 11010000(2)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192(10) = 11000000(2)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3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34160" y="1188720"/>
            <a:ext cx="1939108" cy="27727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0"/>
            <a:ext cx="11689080" cy="6477000"/>
          </a:xfrm>
        </p:spPr>
        <p:txBody>
          <a:bodyPr>
            <a:normAutofit/>
          </a:bodyPr>
          <a:lstStyle/>
          <a:p>
            <a:pPr marL="90488" indent="274638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посмотрим, какая может быть маска для данного байта. Пронумеруем биты маски справа налево:</a:t>
            </a:r>
          </a:p>
          <a:p>
            <a:pPr marL="90488" indent="27463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11100000 (маска)+11010000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-адрес)=11000000 (адрес сети)</a:t>
            </a:r>
          </a:p>
          <a:p>
            <a:pPr marL="90488" indent="27463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5-го бита получаем: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и 0 = 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-&gt;в маске может находиться как единица, так и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 так как по заданию у нас спрашивается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возможное количество единиц, то значит, необходимо сказать, что в маске данный бит равен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488" indent="27463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4-го бита получаем: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и 1 = 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-&gt; в маске может находиться только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488" indent="274638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маске сначала идут единицы, а затем все нули, то после этого нуля в 4-м бите все остальные будут нули. И 4-й слева байт маски будет равен 0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десятичной системе счисления.</a:t>
            </a:r>
          </a:p>
          <a:p>
            <a:pPr marL="90488" indent="27463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Получим маску: 11111111.11111111.11100000.00000000.</a:t>
            </a:r>
          </a:p>
          <a:p>
            <a:pPr marL="90488" indent="27463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Посчитаем количество единиц в маске:19.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0488" indent="274638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 маска будет иметь следующий адрес 255.255.224.0 </a:t>
            </a:r>
          </a:p>
          <a:p>
            <a:pPr marL="90488" indent="274638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будет наш ответ.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6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315</TotalTime>
  <Words>731</Words>
  <Application>Microsoft Office PowerPoint</Application>
  <PresentationFormat>Произвольный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Ретро</vt:lpstr>
      <vt:lpstr>IP-адреса. Маска сети.</vt:lpstr>
      <vt:lpstr>Презентация PowerPoint</vt:lpstr>
      <vt:lpstr>IP-адрес</vt:lpstr>
      <vt:lpstr>Маска Сети</vt:lpstr>
      <vt:lpstr>Адрес узла. Нахождение маски сети</vt:lpstr>
      <vt:lpstr>Задачи</vt:lpstr>
      <vt:lpstr>Презентация PowerPoint</vt:lpstr>
      <vt:lpstr>Презентация PowerPoint</vt:lpstr>
      <vt:lpstr>Презентация PowerPoint</vt:lpstr>
      <vt:lpstr>Заключение.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IP-адреса. Маска сети.</dc:title>
  <dc:creator>Егор Липов</dc:creator>
  <cp:lastModifiedBy>Класс</cp:lastModifiedBy>
  <cp:revision>55</cp:revision>
  <dcterms:created xsi:type="dcterms:W3CDTF">2021-02-03T12:13:04Z</dcterms:created>
  <dcterms:modified xsi:type="dcterms:W3CDTF">2021-02-24T10:11:07Z</dcterms:modified>
</cp:coreProperties>
</file>