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81" autoAdjust="0"/>
  </p:normalViewPr>
  <p:slideViewPr>
    <p:cSldViewPr>
      <p:cViewPr>
        <p:scale>
          <a:sx n="70" d="100"/>
          <a:sy n="70" d="100"/>
        </p:scale>
        <p:origin x="-22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4653-AFFB-4F13-9E51-00B5AFF75B78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5D0C-831A-4F1A-99DD-CDF7A38AE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5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1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2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7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4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1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4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0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7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6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Тест по правилам техники безопасности при работе в кабинете информатики.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9. Если ученик неоднократно нарушает инструкцию по технике безопасности, то…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ru-RU" sz="26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 smtClean="0"/>
              <a:t>Не </a:t>
            </a:r>
            <a:r>
              <a:rPr lang="ru-RU" sz="2600" b="1" dirty="0"/>
              <a:t>допускается до занятий.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Должен пройти снова инструктаж.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Получает двойку.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Восстанавливает ущерб, который он причинил.</a:t>
            </a:r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66" y="2060848"/>
            <a:ext cx="3465342" cy="3301175"/>
          </a:xfrm>
        </p:spPr>
      </p:pic>
      <p:pic>
        <p:nvPicPr>
          <p:cNvPr id="6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8875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9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10. Учащимся запрещается: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Трогать устройства сигнализации.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Медленно передвигаться по кабинету.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Самостоятельно устранять неисправность работы клавиатуры.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Брать сумки, портфели за рабочее место у компьютера.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702580" cy="2448272"/>
          </a:xfrm>
        </p:spPr>
      </p:pic>
      <p:pic>
        <p:nvPicPr>
          <p:cNvPr id="8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99" y="594928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11. При </a:t>
            </a:r>
            <a:r>
              <a:rPr lang="ru-RU" sz="4000" b="1" dirty="0"/>
              <a:t>входе посетителей учащиеся должны…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ru-RU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b="1" dirty="0" smtClean="0"/>
              <a:t>Сидеть </a:t>
            </a:r>
            <a:r>
              <a:rPr lang="ru-RU" b="1" dirty="0"/>
              <a:t>на месте.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Подняться и поприветствовать гостя.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Крикнуть «</a:t>
            </a:r>
            <a:r>
              <a:rPr lang="ru-RU" b="1" dirty="0" smtClean="0"/>
              <a:t>Здравствуйте!!!».</a:t>
            </a:r>
            <a:endParaRPr lang="ru-RU" b="1" dirty="0"/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Спокойно поздороваться с гостем.</a:t>
            </a:r>
          </a:p>
          <a:p>
            <a:endParaRPr lang="ru-RU" dirty="0"/>
          </a:p>
        </p:txBody>
      </p:sp>
      <p:pic>
        <p:nvPicPr>
          <p:cNvPr id="7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21288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12. Ученик </a:t>
            </a:r>
            <a:r>
              <a:rPr lang="ru-RU" sz="4000" b="1" dirty="0"/>
              <a:t>не имеет права в кабинете информатики…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364061" cy="327304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Самостоятельно включать и выключать компьютер, монитор.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Пользоваться преподавательским компьютером.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Пользоваться интерактивной указкой при ответах у доски.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Начинать работу по указанию учителя</a:t>
            </a:r>
            <a:r>
              <a:rPr lang="ru-RU" b="1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 smtClean="0"/>
              <a:t>Пить чай-кофе на рабочем месте.</a:t>
            </a:r>
            <a:endParaRPr lang="ru-RU" b="1" dirty="0"/>
          </a:p>
          <a:p>
            <a:endParaRPr lang="ru-RU" dirty="0"/>
          </a:p>
        </p:txBody>
      </p:sp>
      <p:pic>
        <p:nvPicPr>
          <p:cNvPr id="8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38875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13. Во </a:t>
            </a:r>
            <a:r>
              <a:rPr lang="ru-RU" sz="4000" b="1" dirty="0"/>
              <a:t>время работы ученик должен…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Обращаться бережно с техникой.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 smtClean="0"/>
              <a:t> </a:t>
            </a:r>
            <a:r>
              <a:rPr lang="ru-RU" sz="2600" b="1" dirty="0"/>
              <a:t>С</a:t>
            </a:r>
            <a:r>
              <a:rPr lang="ru-RU" sz="2600" b="1" dirty="0" smtClean="0"/>
              <a:t>ильно бить по </a:t>
            </a:r>
            <a:r>
              <a:rPr lang="ru-RU" sz="2600" b="1" dirty="0"/>
              <a:t>клавишам клавиатуры.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Сообщать учителю о неисправностях техники.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Периодически разбирать системный блок.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33277"/>
            <a:ext cx="3143224" cy="4190965"/>
          </a:xfrm>
        </p:spPr>
      </p:pic>
      <p:pic>
        <p:nvPicPr>
          <p:cNvPr id="7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165304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5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14. Ученик </a:t>
            </a:r>
            <a:r>
              <a:rPr lang="ru-RU" sz="4000" b="1" dirty="0"/>
              <a:t>не имеет права…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439791" cy="34565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Отключать и подключать провода питания.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Касаться пальцами экрана монитора.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Работать чистыми руками.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Работать влажными руками.</a:t>
            </a:r>
          </a:p>
          <a:p>
            <a:endParaRPr lang="ru-RU" dirty="0"/>
          </a:p>
        </p:txBody>
      </p:sp>
      <p:pic>
        <p:nvPicPr>
          <p:cNvPr id="7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93296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15. Физические </a:t>
            </a:r>
            <a:r>
              <a:rPr lang="ru-RU" sz="3600" b="1" dirty="0"/>
              <a:t>упражнения при работе за компьютером рекомендуется делать через каждые</a:t>
            </a:r>
            <a:r>
              <a:rPr lang="ru-RU" sz="3600" dirty="0"/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42484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ru-RU" sz="26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 smtClean="0"/>
              <a:t>25 </a:t>
            </a:r>
            <a:r>
              <a:rPr lang="ru-RU" sz="2600" b="1" dirty="0"/>
              <a:t>минут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45 минут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1 час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Можно не делать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94874"/>
            <a:ext cx="4302397" cy="3226798"/>
          </a:xfrm>
        </p:spPr>
      </p:pic>
      <p:pic>
        <p:nvPicPr>
          <p:cNvPr id="7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65304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7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1.Какое </a:t>
            </a:r>
            <a:r>
              <a:rPr lang="ru-RU" b="1" dirty="0"/>
              <a:t>воздействие на человека оказывают компьютеры?</a:t>
            </a:r>
            <a:br>
              <a:rPr lang="ru-RU" b="1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0" y="1916832"/>
            <a:ext cx="4704522" cy="352839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Вызывают усталость и снижение работоспособности.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Плохо влияет на зрение.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Человек получает определенную дозу излучения.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Вызывает расстройство </a:t>
            </a:r>
            <a:r>
              <a:rPr lang="ru-RU" b="1" dirty="0" smtClean="0"/>
              <a:t>памяти.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6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021288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2</a:t>
            </a:r>
            <a:r>
              <a:rPr lang="ru-RU" sz="4000" b="1" dirty="0"/>
              <a:t>. На каком расстоянии от монитора должен работать ученик за компьютером?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1572"/>
            <a:ext cx="3723841" cy="452596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975001"/>
            <a:ext cx="4038600" cy="41182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  <a:p>
            <a:pPr marL="971550" lvl="1" indent="-514350">
              <a:buFont typeface="+mj-lt"/>
              <a:buAutoNum type="arabicPeriod"/>
            </a:pPr>
            <a:endParaRPr lang="ru-RU" dirty="0"/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 smtClean="0"/>
              <a:t>15-20 </a:t>
            </a:r>
            <a:r>
              <a:rPr lang="ru-RU" sz="2800" b="1" dirty="0"/>
              <a:t>см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50-70 см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Меньше 40 см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90-110 см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93296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3</a:t>
            </a:r>
            <a:r>
              <a:rPr lang="ru-RU" sz="4000" b="1" dirty="0"/>
              <a:t>. Можно ли класть тетради, книги, диски на монитор и клавиатуру</a:t>
            </a:r>
            <a:r>
              <a:rPr lang="ru-RU" sz="4000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sz="2800" b="1" dirty="0" smtClean="0"/>
              <a:t>Можно</a:t>
            </a:r>
            <a:r>
              <a:rPr lang="ru-RU" sz="2800" b="1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Можно только на клавиатуру.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Можно только на монитор.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Нельзя.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276728"/>
            <a:ext cx="4134569" cy="3100927"/>
          </a:xfrm>
        </p:spPr>
      </p:pic>
      <p:pic>
        <p:nvPicPr>
          <p:cNvPr id="6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0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4. При </a:t>
            </a:r>
            <a:r>
              <a:rPr lang="ru-RU" sz="4000" b="1" dirty="0"/>
              <a:t>каких условиях можно работать за компьютером?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При плохом самочувствии.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При хорошем освещении и нормальном самочувствии.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При недостаточном освещении и нормальном самочувствии</a:t>
            </a:r>
            <a:r>
              <a:rPr lang="ru-RU" b="1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 smtClean="0"/>
              <a:t> При </a:t>
            </a:r>
            <a:r>
              <a:rPr lang="ru-RU" b="1" dirty="0"/>
              <a:t>хорошем освещении и плохом </a:t>
            </a:r>
            <a:r>
              <a:rPr lang="ru-RU" b="1" dirty="0" smtClean="0"/>
              <a:t>самочувствии.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579671" cy="3434753"/>
          </a:xfrm>
        </p:spPr>
      </p:pic>
      <p:pic>
        <p:nvPicPr>
          <p:cNvPr id="8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5. При</a:t>
            </a:r>
            <a:r>
              <a:rPr lang="ru-RU" dirty="0" smtClean="0"/>
              <a:t> </a:t>
            </a:r>
            <a:r>
              <a:rPr lang="ru-RU" b="1" dirty="0"/>
              <a:t>появлении запаха гари нужно…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170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Бежать за </a:t>
            </a:r>
            <a:r>
              <a:rPr lang="ru-RU" b="1" dirty="0" smtClean="0"/>
              <a:t>водой и огнетушителем </a:t>
            </a:r>
            <a:r>
              <a:rPr lang="ru-RU" b="1" dirty="0"/>
              <a:t>чтобы предотвратить дальнейшее возгорание.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Прекратить работу, сообщить </a:t>
            </a:r>
            <a:r>
              <a:rPr lang="ru-RU" b="1" dirty="0" smtClean="0"/>
              <a:t>преподавателю.</a:t>
            </a:r>
            <a:endParaRPr lang="ru-RU" b="1" dirty="0"/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Не обращать </a:t>
            </a:r>
            <a:r>
              <a:rPr lang="ru-RU" b="1" dirty="0" smtClean="0"/>
              <a:t>внимания.</a:t>
            </a:r>
            <a:endParaRPr lang="ru-RU" b="1" dirty="0"/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Быстро убежать из </a:t>
            </a:r>
            <a:r>
              <a:rPr lang="ru-RU" b="1" dirty="0" smtClean="0"/>
              <a:t>кабинета.</a:t>
            </a:r>
            <a:endParaRPr lang="ru-RU" b="1" dirty="0"/>
          </a:p>
          <a:p>
            <a:endParaRPr lang="ru-RU" dirty="0"/>
          </a:p>
        </p:txBody>
      </p:sp>
      <p:pic>
        <p:nvPicPr>
          <p:cNvPr id="6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4928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4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6. Каким </a:t>
            </a:r>
            <a:r>
              <a:rPr lang="ru-RU" sz="4000" b="1" dirty="0"/>
              <a:t>огнетушителем нужно пользоваться при загорании аппаратуры?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3106440" cy="4141921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ru-RU" sz="26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 smtClean="0"/>
              <a:t>Воздушно-пенный </a:t>
            </a:r>
            <a:r>
              <a:rPr lang="ru-RU" sz="2600" b="1" dirty="0" smtClean="0"/>
              <a:t>огнетушитель.</a:t>
            </a:r>
            <a:endParaRPr lang="ru-RU" sz="2600" b="1" dirty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Пенный </a:t>
            </a:r>
            <a:r>
              <a:rPr lang="ru-RU" sz="2600" b="1" dirty="0" smtClean="0"/>
              <a:t>огнетушитель.</a:t>
            </a:r>
            <a:endParaRPr lang="ru-RU" sz="2600" b="1" dirty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Углекислотный </a:t>
            </a:r>
            <a:r>
              <a:rPr lang="ru-RU" sz="2600" b="1" dirty="0" smtClean="0"/>
              <a:t>огнетушитель.</a:t>
            </a:r>
            <a:endParaRPr lang="ru-RU" sz="2600" b="1" dirty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Порошковый </a:t>
            </a:r>
            <a:r>
              <a:rPr lang="ru-RU" sz="2600" b="1" dirty="0" smtClean="0"/>
              <a:t>огнетушитель.</a:t>
            </a:r>
            <a:endParaRPr lang="ru-RU" sz="2600" b="1" dirty="0"/>
          </a:p>
          <a:p>
            <a:endParaRPr lang="ru-RU" dirty="0"/>
          </a:p>
        </p:txBody>
      </p:sp>
      <p:pic>
        <p:nvPicPr>
          <p:cNvPr id="8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1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7. Что </a:t>
            </a:r>
            <a:r>
              <a:rPr lang="ru-RU" sz="4000" b="1" dirty="0"/>
              <a:t>нужно сделать, войдя в кабинет информатики?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8" y="2564904"/>
            <a:ext cx="3772855" cy="290125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Сразу сесть работать.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Спокойно занять свое рабочее место ничего, не трогая на столе.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Суетиться, бегать по кабинету.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Приготовиться к уроку и выйти за пределы кабинета до звонка.</a:t>
            </a:r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</p:txBody>
      </p:sp>
      <p:pic>
        <p:nvPicPr>
          <p:cNvPr id="6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38875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3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8. </a:t>
            </a:r>
            <a:r>
              <a:rPr lang="ru-RU" sz="3600" b="1" dirty="0" smtClean="0"/>
              <a:t>Что </a:t>
            </a:r>
            <a:r>
              <a:rPr lang="ru-RU" sz="3600" b="1" dirty="0"/>
              <a:t>обязан сделать ученик, если в кабинете вычислительной техники возникла чрезвычайная ситуация?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ru-RU" sz="26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 smtClean="0"/>
              <a:t>Делать </a:t>
            </a:r>
            <a:r>
              <a:rPr lang="ru-RU" sz="2600" b="1" dirty="0"/>
              <a:t>то же, что все делают.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Спокойно ожидать указания преподавателя.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Медленно покинуть кабинет.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Сообщить учителю о ситуации.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56" y="1988839"/>
            <a:ext cx="2939699" cy="4125285"/>
          </a:xfrm>
        </p:spPr>
      </p:pic>
      <p:pic>
        <p:nvPicPr>
          <p:cNvPr id="6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093296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3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319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Тест по правилам техники безопасности при работе в кабинете информатики.</vt:lpstr>
      <vt:lpstr> 1.Какое воздействие на человека оказывают компьютеры? </vt:lpstr>
      <vt:lpstr>  2. На каком расстоянии от монитора должен работать ученик за компьютером? </vt:lpstr>
      <vt:lpstr> 3. Можно ли класть тетради, книги, диски на монитор и клавиатуру? </vt:lpstr>
      <vt:lpstr> 4. При каких условиях можно работать за компьютером? </vt:lpstr>
      <vt:lpstr> 5. При появлении запаха гари нужно… </vt:lpstr>
      <vt:lpstr> 6. Каким огнетушителем нужно пользоваться при загорании аппаратуры? </vt:lpstr>
      <vt:lpstr> 7. Что нужно сделать, войдя в кабинет информатики? </vt:lpstr>
      <vt:lpstr> 8. Что обязан сделать ученик, если в кабинете вычислительной техники возникла чрезвычайная ситуация? </vt:lpstr>
      <vt:lpstr> 9. Если ученик неоднократно нарушает инструкцию по технике безопасности, то… </vt:lpstr>
      <vt:lpstr> 10. Учащимся запрещается: </vt:lpstr>
      <vt:lpstr> 11. При входе посетителей учащиеся должны… </vt:lpstr>
      <vt:lpstr> 12. Ученик не имеет права в кабинете информатики… </vt:lpstr>
      <vt:lpstr> 13. Во время работы ученик должен… </vt:lpstr>
      <vt:lpstr> 14. Ученик не имеет права… </vt:lpstr>
      <vt:lpstr>  15. Физические упражнения при работе за компьютером рекомендуется делать через каждые…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Ченцова Ольга Анатольевна</dc:creator>
  <cp:lastModifiedBy>Home</cp:lastModifiedBy>
  <cp:revision>31</cp:revision>
  <cp:lastPrinted>2017-09-03T02:17:44Z</cp:lastPrinted>
  <dcterms:created xsi:type="dcterms:W3CDTF">2012-11-21T06:33:50Z</dcterms:created>
  <dcterms:modified xsi:type="dcterms:W3CDTF">2017-09-03T02:26:48Z</dcterms:modified>
</cp:coreProperties>
</file>