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0"/>
  </p:notesMasterIdLst>
  <p:sldIdLst>
    <p:sldId id="256" r:id="rId2"/>
    <p:sldId id="267" r:id="rId3"/>
    <p:sldId id="266" r:id="rId4"/>
    <p:sldId id="262" r:id="rId5"/>
    <p:sldId id="263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00" autoAdjust="0"/>
  </p:normalViewPr>
  <p:slideViewPr>
    <p:cSldViewPr>
      <p:cViewPr>
        <p:scale>
          <a:sx n="103" d="100"/>
          <a:sy n="103" d="100"/>
        </p:scale>
        <p:origin x="-17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198DD-51C2-438A-94B8-18DA2F16EA7D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17EE9-ED5B-4341-960B-793C9787D2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890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17EE9-ED5B-4341-960B-793C9787D2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8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BCF969-5050-4E5A-9F27-49C2C5ABE922}" type="datetimeFigureOut">
              <a:rPr lang="ru-RU" smtClean="0"/>
              <a:t>03.09.2023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101DF5-BB34-422C-B14D-20961211CE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5519167" cy="108011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Правила поведения в кабинете информатики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52939"/>
            <a:ext cx="3384376" cy="2693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81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0" t="52430" r="50950" b="-1"/>
          <a:stretch/>
        </p:blipFill>
        <p:spPr bwMode="auto">
          <a:xfrm>
            <a:off x="899592" y="2564904"/>
            <a:ext cx="2815301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2025" y="260648"/>
            <a:ext cx="85824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нажимайте на кнопки без разрешения!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417646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348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57" b="47172"/>
          <a:stretch/>
        </p:blipFill>
        <p:spPr>
          <a:xfrm>
            <a:off x="3224701" y="2996952"/>
            <a:ext cx="2225705" cy="2478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26973" y="476672"/>
            <a:ext cx="71256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Соблюдайте чистоту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кабинете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25864"/>
            <a:ext cx="294864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04964"/>
            <a:ext cx="2733675" cy="204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51430"/>
            <a:ext cx="27527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6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0" r="51532" b="50432"/>
          <a:stretch/>
        </p:blipFill>
        <p:spPr>
          <a:xfrm>
            <a:off x="395536" y="2492896"/>
            <a:ext cx="2957567" cy="3058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4341" y="116632"/>
            <a:ext cx="875432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 размещайте на рабочем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столе посторонние предметы!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00808"/>
            <a:ext cx="534918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211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3" t="1" r="26827" b="50814"/>
          <a:stretch/>
        </p:blipFill>
        <p:spPr>
          <a:xfrm>
            <a:off x="5004048" y="2348880"/>
            <a:ext cx="368872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3678" y="188640"/>
            <a:ext cx="73228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Работайте на клавиатуре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чистыми, сухими руками!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7" r="38952" b="21329"/>
          <a:stretch/>
        </p:blipFill>
        <p:spPr>
          <a:xfrm>
            <a:off x="1013678" y="1700808"/>
            <a:ext cx="2898864" cy="4426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3" b="51390"/>
          <a:stretch/>
        </p:blipFill>
        <p:spPr>
          <a:xfrm>
            <a:off x="611560" y="2060848"/>
            <a:ext cx="294415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3003" y="188640"/>
            <a:ext cx="64732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прикасайтесь</a:t>
            </a:r>
          </a:p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 экрану монитора!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787" y="2448927"/>
            <a:ext cx="3482793" cy="278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1"/>
          <a:stretch/>
        </p:blipFill>
        <p:spPr>
          <a:xfrm rot="248008">
            <a:off x="6592101" y="1750832"/>
            <a:ext cx="201996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5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0" t="51719" b="205"/>
          <a:stretch/>
        </p:blipFill>
        <p:spPr>
          <a:xfrm>
            <a:off x="856064" y="2276872"/>
            <a:ext cx="3505892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4859" y="260648"/>
            <a:ext cx="87302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стучите по клавишам!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8" r="12433"/>
          <a:stretch/>
        </p:blipFill>
        <p:spPr>
          <a:xfrm>
            <a:off x="4587829" y="1268760"/>
            <a:ext cx="3168352" cy="498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03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4" r="75853"/>
          <a:stretch/>
        </p:blipFill>
        <p:spPr>
          <a:xfrm>
            <a:off x="271486" y="1988840"/>
            <a:ext cx="301651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16632"/>
            <a:ext cx="86821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передвигайся по классу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во время урока!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1988840"/>
            <a:ext cx="528169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274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242</TotalTime>
  <Words>56</Words>
  <Application>Microsoft Office PowerPoint</Application>
  <PresentationFormat>Экран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Правила поведения в кабинете информатики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кабинете информатики</dc:title>
  <dc:creator>19_6</dc:creator>
  <cp:lastModifiedBy>Anna</cp:lastModifiedBy>
  <cp:revision>19</cp:revision>
  <dcterms:created xsi:type="dcterms:W3CDTF">2016-02-12T06:48:30Z</dcterms:created>
  <dcterms:modified xsi:type="dcterms:W3CDTF">2023-09-03T12:29:38Z</dcterms:modified>
</cp:coreProperties>
</file>