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9" r:id="rId1"/>
  </p:sldMasterIdLst>
  <p:notesMasterIdLst>
    <p:notesMasterId r:id="rId9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84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693662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975589"/>
            <a:ext cx="6517482" cy="188191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4651"/>
            <a:ext cx="6517482" cy="102869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3890697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60376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24045329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7951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76631446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0552947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51405235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1775320"/>
            <a:ext cx="7773339" cy="25680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2319315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57201"/>
            <a:ext cx="1914995" cy="38861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457201"/>
            <a:ext cx="5744043" cy="38861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07135706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563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288646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94085536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657487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83962775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4569683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8183024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7900836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3460033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412457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412457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1285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</p:sldLayoutIdLst>
  <p:hf sldNum="0" hdr="0" ftr="0" dt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истемы объектов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71"/>
            <a:ext cx="504056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187624" y="843558"/>
            <a:ext cx="7200800" cy="7926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 по теме «Системы объектов»</a:t>
            </a:r>
            <a:endParaRPr sz="2400" b="1" dirty="0">
              <a:solidFill>
                <a:schemeClr val="tx2"/>
              </a:solidFill>
              <a:highlight>
                <a:srgbClr val="E3FCE3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905" y="3147814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 будет задано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меняются автоматически с помощью таймера.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Отметка «5»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вопросов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«4»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полных вопросов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«3»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3-2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вопросов, «2» 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менее вопросов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5486"/>
            <a:ext cx="7488832" cy="841800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Придумайте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схему, обладающую данной структурой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9662"/>
            <a:ext cx="4830219" cy="319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73975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90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59582"/>
            <a:ext cx="8520600" cy="841800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«система – это…»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0457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247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547" y="915566"/>
            <a:ext cx="8520600" cy="841800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Закончить определение «структура - это…»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22" y="483518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19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91630"/>
            <a:ext cx="8520600" cy="841800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солнечной системы. Какие из них тоже можно рассматривать как системы?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7272~1\AppData\Local\Temp\HamsterArc{bfbf8bea-77b3-49ea-8399-8d76ab2d6a16}\timer 01mi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995" y="483518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196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000"/>
    </mc:Choice>
    <mc:Fallback>
      <p:transition spd="slow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7534"/>
            <a:ext cx="8520600" cy="841800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Приведите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3 примера систем и подсистем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Системы объектов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41958"/>
            <a:ext cx="4655278" cy="348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ome\Desktop\Диктанты\Timer_1-30min_gif (1)\gif\timer 05mi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29309"/>
            <a:ext cx="2143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679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0"/>
    </mc:Choice>
    <mc:Fallback>
      <p:transition spd="slow" advTm="30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Сдаем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713670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33</TotalTime>
  <Words>75</Words>
  <Application>Microsoft Office PowerPoint</Application>
  <PresentationFormat>Экран (16:9)</PresentationFormat>
  <Paragraphs>10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Tw Cen MT</vt:lpstr>
      <vt:lpstr>Капля</vt:lpstr>
      <vt:lpstr>Презентация PowerPoint</vt:lpstr>
      <vt:lpstr>Задание 1. Придумайте схему, обладающую данной структурой</vt:lpstr>
      <vt:lpstr>Задание 2.   Закончить определение «система – это…»</vt:lpstr>
      <vt:lpstr>Задание 3.   Закончить определение «структура - это…»</vt:lpstr>
      <vt:lpstr>Задание 4.    Назовите компоненты солнечной системы. Какие из них тоже можно рассматривать как системы?</vt:lpstr>
      <vt:lpstr>Задание 5.   Приведите по 3 примера систем и подсистем</vt:lpstr>
      <vt:lpstr>Сдаем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Class</dc:creator>
  <cp:lastModifiedBy>Anna</cp:lastModifiedBy>
  <cp:revision>9</cp:revision>
  <dcterms:modified xsi:type="dcterms:W3CDTF">2022-12-03T06:25:46Z</dcterms:modified>
</cp:coreProperties>
</file>